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12801600" cy="9601200" type="A3"/>
  <p:notesSz cx="6858000" cy="9144000"/>
  <p:defaultTextStyle>
    <a:defPPr>
      <a:defRPr lang="nb-NO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FEF3DD-9468-41AB-847B-F149A8E686E7}" v="1" dt="2022-12-02T12:00:37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32" autoAdjust="0"/>
  </p:normalViewPr>
  <p:slideViewPr>
    <p:cSldViewPr snapToGrid="0">
      <p:cViewPr varScale="1">
        <p:scale>
          <a:sx n="63" d="100"/>
          <a:sy n="63" d="100"/>
        </p:scale>
        <p:origin x="912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40A199-9D84-4902-BD4A-C35DE403B0AF}" type="doc">
      <dgm:prSet loTypeId="urn:microsoft.com/office/officeart/2005/8/layout/radial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nb-NO"/>
        </a:p>
      </dgm:t>
    </dgm:pt>
    <dgm:pt modelId="{AEE2FF80-90C3-48BE-A62D-6806DC4807BD}">
      <dgm:prSet phldrT="[Tekst]" custT="1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nb-NO" sz="1600" dirty="0"/>
            <a:t>Januar</a:t>
          </a:r>
        </a:p>
      </dgm:t>
    </dgm:pt>
    <dgm:pt modelId="{349BAEAB-AD8C-460C-8CC8-3D52E2271F48}" type="parTrans" cxnId="{60362FF6-5357-49CF-99DB-6B952A588D92}">
      <dgm:prSet/>
      <dgm:spPr/>
      <dgm:t>
        <a:bodyPr/>
        <a:lstStyle/>
        <a:p>
          <a:endParaRPr lang="nb-NO"/>
        </a:p>
      </dgm:t>
    </dgm:pt>
    <dgm:pt modelId="{4C5B91B0-B2FB-418A-A6C1-8EC36ADB9B83}" type="sibTrans" cxnId="{60362FF6-5357-49CF-99DB-6B952A588D92}">
      <dgm:prSet/>
      <dgm:spPr/>
      <dgm:t>
        <a:bodyPr/>
        <a:lstStyle/>
        <a:p>
          <a:endParaRPr lang="nb-NO"/>
        </a:p>
      </dgm:t>
    </dgm:pt>
    <dgm:pt modelId="{B1F821A4-1FDA-4987-A4BA-F16C74FD374A}">
      <dgm:prSet phldrT="[Tekst]" custT="1"/>
      <dgm:spPr>
        <a:solidFill>
          <a:schemeClr val="accent2">
            <a:lumMod val="75000"/>
            <a:alpha val="50000"/>
          </a:schemeClr>
        </a:solidFill>
      </dgm:spPr>
      <dgm:t>
        <a:bodyPr/>
        <a:lstStyle/>
        <a:p>
          <a:r>
            <a:rPr lang="nb-NO" sz="1600" dirty="0"/>
            <a:t>Februar</a:t>
          </a:r>
        </a:p>
      </dgm:t>
    </dgm:pt>
    <dgm:pt modelId="{ED8C0FFF-9243-4FF1-A66F-C5BA04C2E529}" type="parTrans" cxnId="{A671626A-798C-4E00-9192-52CFCA50118D}">
      <dgm:prSet/>
      <dgm:spPr/>
      <dgm:t>
        <a:bodyPr/>
        <a:lstStyle/>
        <a:p>
          <a:endParaRPr lang="nb-NO"/>
        </a:p>
      </dgm:t>
    </dgm:pt>
    <dgm:pt modelId="{6D08330A-5B1E-4555-B9B0-02D9FF012D21}" type="sibTrans" cxnId="{A671626A-798C-4E00-9192-52CFCA50118D}">
      <dgm:prSet/>
      <dgm:spPr/>
      <dgm:t>
        <a:bodyPr/>
        <a:lstStyle/>
        <a:p>
          <a:endParaRPr lang="nb-NO"/>
        </a:p>
      </dgm:t>
    </dgm:pt>
    <dgm:pt modelId="{0BD17582-1671-4A2A-9674-36D0494CC4C7}">
      <dgm:prSet phldrT="[Tekst]" custT="1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nb-NO" sz="1600" dirty="0"/>
            <a:t>Mars</a:t>
          </a:r>
        </a:p>
      </dgm:t>
    </dgm:pt>
    <dgm:pt modelId="{9E00B84F-0A28-449A-925E-2AAE91D891A0}" type="parTrans" cxnId="{047A4A9D-AB3B-4D96-B158-271CA3ADCEE2}">
      <dgm:prSet/>
      <dgm:spPr/>
      <dgm:t>
        <a:bodyPr/>
        <a:lstStyle/>
        <a:p>
          <a:endParaRPr lang="nb-NO"/>
        </a:p>
      </dgm:t>
    </dgm:pt>
    <dgm:pt modelId="{7FB8F8C9-894D-4DDE-A9AA-174A17262773}" type="sibTrans" cxnId="{047A4A9D-AB3B-4D96-B158-271CA3ADCEE2}">
      <dgm:prSet/>
      <dgm:spPr/>
      <dgm:t>
        <a:bodyPr/>
        <a:lstStyle/>
        <a:p>
          <a:endParaRPr lang="nb-NO"/>
        </a:p>
      </dgm:t>
    </dgm:pt>
    <dgm:pt modelId="{B8D34814-BB21-4ECB-8072-93A613579512}">
      <dgm:prSet phldrT="[Teks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nb-NO" sz="1600" dirty="0"/>
            <a:t>April</a:t>
          </a:r>
        </a:p>
      </dgm:t>
    </dgm:pt>
    <dgm:pt modelId="{D6E032EE-A6E5-4713-A576-6A576CF91D56}" type="parTrans" cxnId="{27B06394-771D-4B90-B9A0-5A115D788F79}">
      <dgm:prSet/>
      <dgm:spPr/>
      <dgm:t>
        <a:bodyPr/>
        <a:lstStyle/>
        <a:p>
          <a:endParaRPr lang="nb-NO"/>
        </a:p>
      </dgm:t>
    </dgm:pt>
    <dgm:pt modelId="{681A6C50-8B3A-4D0F-AD1B-9BDF2BAC21FB}" type="sibTrans" cxnId="{27B06394-771D-4B90-B9A0-5A115D788F79}">
      <dgm:prSet/>
      <dgm:spPr/>
      <dgm:t>
        <a:bodyPr/>
        <a:lstStyle/>
        <a:p>
          <a:endParaRPr lang="nb-NO"/>
        </a:p>
      </dgm:t>
    </dgm:pt>
    <dgm:pt modelId="{F0B67C27-B9C1-4D3E-A9CB-0ABB47634D4E}">
      <dgm:prSet phldrT="[Tekst]" custT="1"/>
      <dgm:spPr/>
      <dgm:t>
        <a:bodyPr/>
        <a:lstStyle/>
        <a:p>
          <a:r>
            <a:rPr lang="nb-NO" sz="1600" dirty="0"/>
            <a:t>Mai</a:t>
          </a:r>
        </a:p>
      </dgm:t>
    </dgm:pt>
    <dgm:pt modelId="{18715B35-A975-454A-A61F-3491AD4B91C5}" type="parTrans" cxnId="{0B30E649-D2C3-44A3-BC71-BE0341E557B6}">
      <dgm:prSet/>
      <dgm:spPr/>
      <dgm:t>
        <a:bodyPr/>
        <a:lstStyle/>
        <a:p>
          <a:endParaRPr lang="nb-NO"/>
        </a:p>
      </dgm:t>
    </dgm:pt>
    <dgm:pt modelId="{6A374968-4292-49EC-A076-BA32E23A58E5}" type="sibTrans" cxnId="{0B30E649-D2C3-44A3-BC71-BE0341E557B6}">
      <dgm:prSet/>
      <dgm:spPr/>
      <dgm:t>
        <a:bodyPr/>
        <a:lstStyle/>
        <a:p>
          <a:endParaRPr lang="nb-NO"/>
        </a:p>
      </dgm:t>
    </dgm:pt>
    <dgm:pt modelId="{57C02AE8-CC6B-4334-9811-14F010775A68}">
      <dgm:prSet phldrT="[Tekst]" custT="1"/>
      <dgm:spPr/>
      <dgm:t>
        <a:bodyPr/>
        <a:lstStyle/>
        <a:p>
          <a:r>
            <a:rPr lang="nb-NO" sz="1600" dirty="0"/>
            <a:t>Juni</a:t>
          </a:r>
        </a:p>
      </dgm:t>
    </dgm:pt>
    <dgm:pt modelId="{85B4F4EF-9981-4221-82F4-407A9864C714}" type="parTrans" cxnId="{DAA6E350-2987-4A8C-AA42-404ADCEBA5CA}">
      <dgm:prSet/>
      <dgm:spPr/>
      <dgm:t>
        <a:bodyPr/>
        <a:lstStyle/>
        <a:p>
          <a:endParaRPr lang="nb-NO"/>
        </a:p>
      </dgm:t>
    </dgm:pt>
    <dgm:pt modelId="{BFB60947-C394-4D2B-8761-59CF434EE206}" type="sibTrans" cxnId="{DAA6E350-2987-4A8C-AA42-404ADCEBA5CA}">
      <dgm:prSet/>
      <dgm:spPr/>
      <dgm:t>
        <a:bodyPr/>
        <a:lstStyle/>
        <a:p>
          <a:endParaRPr lang="nb-NO"/>
        </a:p>
      </dgm:t>
    </dgm:pt>
    <dgm:pt modelId="{A2CBA2C7-F985-49A6-91E5-D02FC153D12F}">
      <dgm:prSet phldrT="[Tekst]" custT="1"/>
      <dgm:spPr/>
      <dgm:t>
        <a:bodyPr/>
        <a:lstStyle/>
        <a:p>
          <a:r>
            <a:rPr lang="nb-NO" sz="1600" dirty="0"/>
            <a:t>Juli</a:t>
          </a:r>
        </a:p>
      </dgm:t>
    </dgm:pt>
    <dgm:pt modelId="{AA463895-417B-470F-A55B-D09A5724F0AB}" type="parTrans" cxnId="{12757E5B-F10B-4176-98AC-BCA805CD14AD}">
      <dgm:prSet/>
      <dgm:spPr/>
      <dgm:t>
        <a:bodyPr/>
        <a:lstStyle/>
        <a:p>
          <a:endParaRPr lang="nb-NO"/>
        </a:p>
      </dgm:t>
    </dgm:pt>
    <dgm:pt modelId="{5A4375D6-253B-4755-8A34-02EA15322908}" type="sibTrans" cxnId="{12757E5B-F10B-4176-98AC-BCA805CD14AD}">
      <dgm:prSet/>
      <dgm:spPr/>
      <dgm:t>
        <a:bodyPr/>
        <a:lstStyle/>
        <a:p>
          <a:endParaRPr lang="nb-NO"/>
        </a:p>
      </dgm:t>
    </dgm:pt>
    <dgm:pt modelId="{DC6F76C1-D6D8-48BB-837C-2BB66A8E2D2E}">
      <dgm:prSet phldrT="[Tekst]" custT="1"/>
      <dgm:spPr/>
      <dgm:t>
        <a:bodyPr/>
        <a:lstStyle/>
        <a:p>
          <a:r>
            <a:rPr lang="nb-NO" sz="1600" dirty="0"/>
            <a:t>August</a:t>
          </a:r>
        </a:p>
      </dgm:t>
    </dgm:pt>
    <dgm:pt modelId="{B36A97C8-8870-4000-A795-7986600526D7}" type="parTrans" cxnId="{6FB459A5-9A9C-4843-9FAD-1EDD2348DACC}">
      <dgm:prSet/>
      <dgm:spPr/>
      <dgm:t>
        <a:bodyPr/>
        <a:lstStyle/>
        <a:p>
          <a:endParaRPr lang="nb-NO"/>
        </a:p>
      </dgm:t>
    </dgm:pt>
    <dgm:pt modelId="{BEC92253-441B-43F4-BF38-6071E4524FD1}" type="sibTrans" cxnId="{6FB459A5-9A9C-4843-9FAD-1EDD2348DACC}">
      <dgm:prSet/>
      <dgm:spPr/>
      <dgm:t>
        <a:bodyPr/>
        <a:lstStyle/>
        <a:p>
          <a:endParaRPr lang="nb-NO"/>
        </a:p>
      </dgm:t>
    </dgm:pt>
    <dgm:pt modelId="{6F122151-A052-4931-B086-6C0F14B57AE4}">
      <dgm:prSet phldrT="[Tekst]"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nb-NO" sz="1500" dirty="0"/>
            <a:t>September</a:t>
          </a:r>
        </a:p>
      </dgm:t>
    </dgm:pt>
    <dgm:pt modelId="{3D9154F5-C39C-4B4C-9FF9-131C3A561232}" type="parTrans" cxnId="{60999AFD-BF64-4DF1-B89B-CDA95E74926B}">
      <dgm:prSet/>
      <dgm:spPr/>
      <dgm:t>
        <a:bodyPr/>
        <a:lstStyle/>
        <a:p>
          <a:endParaRPr lang="nb-NO"/>
        </a:p>
      </dgm:t>
    </dgm:pt>
    <dgm:pt modelId="{EFCE90B0-6CFE-4535-A2D4-F199B666AF4A}" type="sibTrans" cxnId="{60999AFD-BF64-4DF1-B89B-CDA95E74926B}">
      <dgm:prSet/>
      <dgm:spPr/>
      <dgm:t>
        <a:bodyPr/>
        <a:lstStyle/>
        <a:p>
          <a:endParaRPr lang="nb-NO"/>
        </a:p>
      </dgm:t>
    </dgm:pt>
    <dgm:pt modelId="{A8E6CC6E-9593-457C-B42B-1EC022B28334}">
      <dgm:prSet phldrT="[Tekst]"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nb-NO" sz="1600" dirty="0"/>
            <a:t>Oktober</a:t>
          </a:r>
        </a:p>
      </dgm:t>
    </dgm:pt>
    <dgm:pt modelId="{054BA30C-2E4D-47E7-B8AD-7A670AE81DE3}" type="parTrans" cxnId="{8250468B-B399-453A-A364-4D8C14140607}">
      <dgm:prSet/>
      <dgm:spPr/>
      <dgm:t>
        <a:bodyPr/>
        <a:lstStyle/>
        <a:p>
          <a:endParaRPr lang="nb-NO"/>
        </a:p>
      </dgm:t>
    </dgm:pt>
    <dgm:pt modelId="{A3F4A43A-124B-4C75-A6FF-43C46F5B20CB}" type="sibTrans" cxnId="{8250468B-B399-453A-A364-4D8C14140607}">
      <dgm:prSet/>
      <dgm:spPr/>
      <dgm:t>
        <a:bodyPr/>
        <a:lstStyle/>
        <a:p>
          <a:endParaRPr lang="nb-NO"/>
        </a:p>
      </dgm:t>
    </dgm:pt>
    <dgm:pt modelId="{F3A938C1-D6C2-4460-9DDD-69BE1184EC78}">
      <dgm:prSet phldrT="[Tekst]"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nb-NO" sz="1500" dirty="0"/>
            <a:t>November</a:t>
          </a:r>
        </a:p>
      </dgm:t>
    </dgm:pt>
    <dgm:pt modelId="{BE46C667-693E-40D5-BD15-3B1188F94A95}" type="parTrans" cxnId="{4FBA0133-7F68-4F58-8AE1-9A1E4D99605E}">
      <dgm:prSet/>
      <dgm:spPr/>
      <dgm:t>
        <a:bodyPr/>
        <a:lstStyle/>
        <a:p>
          <a:endParaRPr lang="nb-NO"/>
        </a:p>
      </dgm:t>
    </dgm:pt>
    <dgm:pt modelId="{D7238FB8-B72D-4EF1-A61F-6E7D9C73A4DE}" type="sibTrans" cxnId="{4FBA0133-7F68-4F58-8AE1-9A1E4D99605E}">
      <dgm:prSet/>
      <dgm:spPr/>
      <dgm:t>
        <a:bodyPr/>
        <a:lstStyle/>
        <a:p>
          <a:endParaRPr lang="nb-NO"/>
        </a:p>
      </dgm:t>
    </dgm:pt>
    <dgm:pt modelId="{6EBFC91D-9D04-46B7-8535-22F2C3EE1EB9}">
      <dgm:prSet phldrT="[Tekst]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nb-NO" dirty="0"/>
            <a:t>Desember</a:t>
          </a:r>
        </a:p>
      </dgm:t>
    </dgm:pt>
    <dgm:pt modelId="{3B8E662D-E492-4551-82FA-6EB965646541}" type="parTrans" cxnId="{23208216-ECF7-42AF-BF9E-17FCBB127761}">
      <dgm:prSet/>
      <dgm:spPr/>
      <dgm:t>
        <a:bodyPr/>
        <a:lstStyle/>
        <a:p>
          <a:endParaRPr lang="nb-NO"/>
        </a:p>
      </dgm:t>
    </dgm:pt>
    <dgm:pt modelId="{8A35256E-C79B-4EE4-ADFD-313CF4B8FC1F}" type="sibTrans" cxnId="{23208216-ECF7-42AF-BF9E-17FCBB127761}">
      <dgm:prSet/>
      <dgm:spPr/>
      <dgm:t>
        <a:bodyPr/>
        <a:lstStyle/>
        <a:p>
          <a:endParaRPr lang="nb-NO"/>
        </a:p>
      </dgm:t>
    </dgm:pt>
    <dgm:pt modelId="{7EF739ED-E392-43C2-ADF6-92C7E8F2948F}">
      <dgm:prSet phldrT="[Tekst]"/>
      <dgm:spPr/>
      <dgm:t>
        <a:bodyPr/>
        <a:lstStyle/>
        <a:p>
          <a:endParaRPr lang="nb-NO" dirty="0"/>
        </a:p>
      </dgm:t>
    </dgm:pt>
    <dgm:pt modelId="{0B82BE21-CE7E-4E8B-B48F-2AC3A2798FE5}" type="parTrans" cxnId="{DA7312BA-6045-4AA6-AEDD-C392501A44DC}">
      <dgm:prSet/>
      <dgm:spPr/>
      <dgm:t>
        <a:bodyPr/>
        <a:lstStyle/>
        <a:p>
          <a:endParaRPr lang="nb-NO"/>
        </a:p>
      </dgm:t>
    </dgm:pt>
    <dgm:pt modelId="{F6B9FC8F-5D57-4CAA-B2EE-0ED37A0D0619}" type="sibTrans" cxnId="{DA7312BA-6045-4AA6-AEDD-C392501A44DC}">
      <dgm:prSet/>
      <dgm:spPr/>
      <dgm:t>
        <a:bodyPr/>
        <a:lstStyle/>
        <a:p>
          <a:endParaRPr lang="nb-NO"/>
        </a:p>
      </dgm:t>
    </dgm:pt>
    <dgm:pt modelId="{8FDA6180-77D7-4439-BF71-EC05B951398A}">
      <dgm:prSet phldrT="[Tekst]"/>
      <dgm:spPr/>
      <dgm:t>
        <a:bodyPr/>
        <a:lstStyle/>
        <a:p>
          <a:endParaRPr lang="nb-NO" dirty="0"/>
        </a:p>
      </dgm:t>
    </dgm:pt>
    <dgm:pt modelId="{2FD68735-E2A0-4BFB-A6F5-23714788F9C3}" type="sibTrans" cxnId="{9FD68047-7310-4933-8B6A-B82F4EA25579}">
      <dgm:prSet/>
      <dgm:spPr/>
      <dgm:t>
        <a:bodyPr/>
        <a:lstStyle/>
        <a:p>
          <a:endParaRPr lang="nb-NO"/>
        </a:p>
      </dgm:t>
    </dgm:pt>
    <dgm:pt modelId="{05F1C75F-E595-4D43-99BF-04171F80DCC8}" type="parTrans" cxnId="{9FD68047-7310-4933-8B6A-B82F4EA25579}">
      <dgm:prSet/>
      <dgm:spPr/>
      <dgm:t>
        <a:bodyPr/>
        <a:lstStyle/>
        <a:p>
          <a:endParaRPr lang="nb-NO"/>
        </a:p>
      </dgm:t>
    </dgm:pt>
    <dgm:pt modelId="{2F5F6974-8EBC-423A-AE0D-A0A453D96C49}" type="pres">
      <dgm:prSet presAssocID="{F940A199-9D84-4902-BD4A-C35DE403B0AF}" presName="composite" presStyleCnt="0">
        <dgm:presLayoutVars>
          <dgm:chMax val="1"/>
          <dgm:dir/>
          <dgm:resizeHandles val="exact"/>
        </dgm:presLayoutVars>
      </dgm:prSet>
      <dgm:spPr/>
    </dgm:pt>
    <dgm:pt modelId="{310D3418-E7A4-4DB3-BCA9-CDFC7925E025}" type="pres">
      <dgm:prSet presAssocID="{F940A199-9D84-4902-BD4A-C35DE403B0AF}" presName="radial" presStyleCnt="0">
        <dgm:presLayoutVars>
          <dgm:animLvl val="ctr"/>
        </dgm:presLayoutVars>
      </dgm:prSet>
      <dgm:spPr/>
    </dgm:pt>
    <dgm:pt modelId="{2090FE9B-077C-4B18-888E-47A493B6CF4F}" type="pres">
      <dgm:prSet presAssocID="{8FDA6180-77D7-4439-BF71-EC05B951398A}" presName="centerShape" presStyleLbl="vennNode1" presStyleIdx="0" presStyleCnt="13"/>
      <dgm:spPr/>
    </dgm:pt>
    <dgm:pt modelId="{EAC10F74-11C3-4DD6-9C7F-EEFA6A2242BA}" type="pres">
      <dgm:prSet presAssocID="{AEE2FF80-90C3-48BE-A62D-6806DC4807BD}" presName="node" presStyleLbl="vennNode1" presStyleIdx="1" presStyleCnt="13">
        <dgm:presLayoutVars>
          <dgm:bulletEnabled val="1"/>
        </dgm:presLayoutVars>
      </dgm:prSet>
      <dgm:spPr/>
    </dgm:pt>
    <dgm:pt modelId="{A6EA9100-C6E4-483B-ADCA-5FC5ACEA2898}" type="pres">
      <dgm:prSet presAssocID="{B1F821A4-1FDA-4987-A4BA-F16C74FD374A}" presName="node" presStyleLbl="vennNode1" presStyleIdx="2" presStyleCnt="13">
        <dgm:presLayoutVars>
          <dgm:bulletEnabled val="1"/>
        </dgm:presLayoutVars>
      </dgm:prSet>
      <dgm:spPr/>
    </dgm:pt>
    <dgm:pt modelId="{A631678A-C8DC-4BDB-BD2A-22B6F684AFF7}" type="pres">
      <dgm:prSet presAssocID="{0BD17582-1671-4A2A-9674-36D0494CC4C7}" presName="node" presStyleLbl="vennNode1" presStyleIdx="3" presStyleCnt="13" custRadScaleRad="97375" custRadScaleInc="-1614">
        <dgm:presLayoutVars>
          <dgm:bulletEnabled val="1"/>
        </dgm:presLayoutVars>
      </dgm:prSet>
      <dgm:spPr/>
    </dgm:pt>
    <dgm:pt modelId="{D2C142F5-4347-4AEF-BB6B-776325F1EFE9}" type="pres">
      <dgm:prSet presAssocID="{B8D34814-BB21-4ECB-8072-93A613579512}" presName="node" presStyleLbl="vennNode1" presStyleIdx="4" presStyleCnt="13">
        <dgm:presLayoutVars>
          <dgm:bulletEnabled val="1"/>
        </dgm:presLayoutVars>
      </dgm:prSet>
      <dgm:spPr/>
    </dgm:pt>
    <dgm:pt modelId="{BA95A6E7-2B8B-40A7-80BA-DAA9233AA745}" type="pres">
      <dgm:prSet presAssocID="{F0B67C27-B9C1-4D3E-A9CB-0ABB47634D4E}" presName="node" presStyleLbl="vennNode1" presStyleIdx="5" presStyleCnt="13">
        <dgm:presLayoutVars>
          <dgm:bulletEnabled val="1"/>
        </dgm:presLayoutVars>
      </dgm:prSet>
      <dgm:spPr/>
    </dgm:pt>
    <dgm:pt modelId="{E62B1E70-C39C-4628-8DC8-44FC0628282F}" type="pres">
      <dgm:prSet presAssocID="{57C02AE8-CC6B-4334-9811-14F010775A68}" presName="node" presStyleLbl="vennNode1" presStyleIdx="6" presStyleCnt="13">
        <dgm:presLayoutVars>
          <dgm:bulletEnabled val="1"/>
        </dgm:presLayoutVars>
      </dgm:prSet>
      <dgm:spPr/>
    </dgm:pt>
    <dgm:pt modelId="{2358B9E6-F48D-4DB5-8C22-B790BBDF9D7A}" type="pres">
      <dgm:prSet presAssocID="{A2CBA2C7-F985-49A6-91E5-D02FC153D12F}" presName="node" presStyleLbl="vennNode1" presStyleIdx="7" presStyleCnt="13">
        <dgm:presLayoutVars>
          <dgm:bulletEnabled val="1"/>
        </dgm:presLayoutVars>
      </dgm:prSet>
      <dgm:spPr/>
    </dgm:pt>
    <dgm:pt modelId="{1815CC37-B664-4C16-BA65-FEC2277AD066}" type="pres">
      <dgm:prSet presAssocID="{DC6F76C1-D6D8-48BB-837C-2BB66A8E2D2E}" presName="node" presStyleLbl="vennNode1" presStyleIdx="8" presStyleCnt="13">
        <dgm:presLayoutVars>
          <dgm:bulletEnabled val="1"/>
        </dgm:presLayoutVars>
      </dgm:prSet>
      <dgm:spPr/>
    </dgm:pt>
    <dgm:pt modelId="{9DBDB4DC-E7B6-4118-9470-7315E8FB1C4F}" type="pres">
      <dgm:prSet presAssocID="{6F122151-A052-4931-B086-6C0F14B57AE4}" presName="node" presStyleLbl="vennNode1" presStyleIdx="9" presStyleCnt="13" custRadScaleRad="96996" custRadScaleInc="-1593">
        <dgm:presLayoutVars>
          <dgm:bulletEnabled val="1"/>
        </dgm:presLayoutVars>
      </dgm:prSet>
      <dgm:spPr/>
    </dgm:pt>
    <dgm:pt modelId="{F01C1C33-F757-4D32-9E26-977E77664B3D}" type="pres">
      <dgm:prSet presAssocID="{A8E6CC6E-9593-457C-B42B-1EC022B28334}" presName="node" presStyleLbl="vennNode1" presStyleIdx="10" presStyleCnt="13">
        <dgm:presLayoutVars>
          <dgm:bulletEnabled val="1"/>
        </dgm:presLayoutVars>
      </dgm:prSet>
      <dgm:spPr/>
    </dgm:pt>
    <dgm:pt modelId="{21535387-E183-45DA-B6ED-D49F62595B8D}" type="pres">
      <dgm:prSet presAssocID="{F3A938C1-D6C2-4460-9DDD-69BE1184EC78}" presName="node" presStyleLbl="vennNode1" presStyleIdx="11" presStyleCnt="13">
        <dgm:presLayoutVars>
          <dgm:bulletEnabled val="1"/>
        </dgm:presLayoutVars>
      </dgm:prSet>
      <dgm:spPr/>
    </dgm:pt>
    <dgm:pt modelId="{5CE50FDA-077D-4ED4-ABDB-BC83BFE955AB}" type="pres">
      <dgm:prSet presAssocID="{6EBFC91D-9D04-46B7-8535-22F2C3EE1EB9}" presName="node" presStyleLbl="vennNode1" presStyleIdx="12" presStyleCnt="13">
        <dgm:presLayoutVars>
          <dgm:bulletEnabled val="1"/>
        </dgm:presLayoutVars>
      </dgm:prSet>
      <dgm:spPr/>
    </dgm:pt>
  </dgm:ptLst>
  <dgm:cxnLst>
    <dgm:cxn modelId="{23208216-ECF7-42AF-BF9E-17FCBB127761}" srcId="{8FDA6180-77D7-4439-BF71-EC05B951398A}" destId="{6EBFC91D-9D04-46B7-8535-22F2C3EE1EB9}" srcOrd="11" destOrd="0" parTransId="{3B8E662D-E492-4551-82FA-6EB965646541}" sibTransId="{8A35256E-C79B-4EE4-ADFD-313CF4B8FC1F}"/>
    <dgm:cxn modelId="{FDC00223-2C80-473C-B521-7A31DF1910F5}" type="presOf" srcId="{DC6F76C1-D6D8-48BB-837C-2BB66A8E2D2E}" destId="{1815CC37-B664-4C16-BA65-FEC2277AD066}" srcOrd="0" destOrd="0" presId="urn:microsoft.com/office/officeart/2005/8/layout/radial3"/>
    <dgm:cxn modelId="{4FBA0133-7F68-4F58-8AE1-9A1E4D99605E}" srcId="{8FDA6180-77D7-4439-BF71-EC05B951398A}" destId="{F3A938C1-D6C2-4460-9DDD-69BE1184EC78}" srcOrd="10" destOrd="0" parTransId="{BE46C667-693E-40D5-BD15-3B1188F94A95}" sibTransId="{D7238FB8-B72D-4EF1-A61F-6E7D9C73A4DE}"/>
    <dgm:cxn modelId="{7DA81F3F-C644-44FA-B2B7-7201E37E061C}" type="presOf" srcId="{AEE2FF80-90C3-48BE-A62D-6806DC4807BD}" destId="{EAC10F74-11C3-4DD6-9C7F-EEFA6A2242BA}" srcOrd="0" destOrd="0" presId="urn:microsoft.com/office/officeart/2005/8/layout/radial3"/>
    <dgm:cxn modelId="{12757E5B-F10B-4176-98AC-BCA805CD14AD}" srcId="{8FDA6180-77D7-4439-BF71-EC05B951398A}" destId="{A2CBA2C7-F985-49A6-91E5-D02FC153D12F}" srcOrd="6" destOrd="0" parTransId="{AA463895-417B-470F-A55B-D09A5724F0AB}" sibTransId="{5A4375D6-253B-4755-8A34-02EA15322908}"/>
    <dgm:cxn modelId="{1C62C55B-4E7C-48FD-8988-12DBC98F79C2}" type="presOf" srcId="{A2CBA2C7-F985-49A6-91E5-D02FC153D12F}" destId="{2358B9E6-F48D-4DB5-8C22-B790BBDF9D7A}" srcOrd="0" destOrd="0" presId="urn:microsoft.com/office/officeart/2005/8/layout/radial3"/>
    <dgm:cxn modelId="{336DE561-B9C2-4A93-A567-A64DF9DAC723}" type="presOf" srcId="{F940A199-9D84-4902-BD4A-C35DE403B0AF}" destId="{2F5F6974-8EBC-423A-AE0D-A0A453D96C49}" srcOrd="0" destOrd="0" presId="urn:microsoft.com/office/officeart/2005/8/layout/radial3"/>
    <dgm:cxn modelId="{E729E966-89FB-4FF9-8220-A51D10956003}" type="presOf" srcId="{A8E6CC6E-9593-457C-B42B-1EC022B28334}" destId="{F01C1C33-F757-4D32-9E26-977E77664B3D}" srcOrd="0" destOrd="0" presId="urn:microsoft.com/office/officeart/2005/8/layout/radial3"/>
    <dgm:cxn modelId="{9FD68047-7310-4933-8B6A-B82F4EA25579}" srcId="{F940A199-9D84-4902-BD4A-C35DE403B0AF}" destId="{8FDA6180-77D7-4439-BF71-EC05B951398A}" srcOrd="0" destOrd="0" parTransId="{05F1C75F-E595-4D43-99BF-04171F80DCC8}" sibTransId="{2FD68735-E2A0-4BFB-A6F5-23714788F9C3}"/>
    <dgm:cxn modelId="{7B2A9649-E16D-48E3-9349-B43971743A20}" type="presOf" srcId="{8FDA6180-77D7-4439-BF71-EC05B951398A}" destId="{2090FE9B-077C-4B18-888E-47A493B6CF4F}" srcOrd="0" destOrd="0" presId="urn:microsoft.com/office/officeart/2005/8/layout/radial3"/>
    <dgm:cxn modelId="{0B30E649-D2C3-44A3-BC71-BE0341E557B6}" srcId="{8FDA6180-77D7-4439-BF71-EC05B951398A}" destId="{F0B67C27-B9C1-4D3E-A9CB-0ABB47634D4E}" srcOrd="4" destOrd="0" parTransId="{18715B35-A975-454A-A61F-3491AD4B91C5}" sibTransId="{6A374968-4292-49EC-A076-BA32E23A58E5}"/>
    <dgm:cxn modelId="{A671626A-798C-4E00-9192-52CFCA50118D}" srcId="{8FDA6180-77D7-4439-BF71-EC05B951398A}" destId="{B1F821A4-1FDA-4987-A4BA-F16C74FD374A}" srcOrd="1" destOrd="0" parTransId="{ED8C0FFF-9243-4FF1-A66F-C5BA04C2E529}" sibTransId="{6D08330A-5B1E-4555-B9B0-02D9FF012D21}"/>
    <dgm:cxn modelId="{DAA6E350-2987-4A8C-AA42-404ADCEBA5CA}" srcId="{8FDA6180-77D7-4439-BF71-EC05B951398A}" destId="{57C02AE8-CC6B-4334-9811-14F010775A68}" srcOrd="5" destOrd="0" parTransId="{85B4F4EF-9981-4221-82F4-407A9864C714}" sibTransId="{BFB60947-C394-4D2B-8761-59CF434EE206}"/>
    <dgm:cxn modelId="{869E1071-E8FB-4104-846F-A9948D1834B5}" type="presOf" srcId="{6F122151-A052-4931-B086-6C0F14B57AE4}" destId="{9DBDB4DC-E7B6-4118-9470-7315E8FB1C4F}" srcOrd="0" destOrd="0" presId="urn:microsoft.com/office/officeart/2005/8/layout/radial3"/>
    <dgm:cxn modelId="{26C73C81-FB89-4E58-8BD5-4A83D4745D75}" type="presOf" srcId="{F0B67C27-B9C1-4D3E-A9CB-0ABB47634D4E}" destId="{BA95A6E7-2B8B-40A7-80BA-DAA9233AA745}" srcOrd="0" destOrd="0" presId="urn:microsoft.com/office/officeart/2005/8/layout/radial3"/>
    <dgm:cxn modelId="{8250468B-B399-453A-A364-4D8C14140607}" srcId="{8FDA6180-77D7-4439-BF71-EC05B951398A}" destId="{A8E6CC6E-9593-457C-B42B-1EC022B28334}" srcOrd="9" destOrd="0" parTransId="{054BA30C-2E4D-47E7-B8AD-7A670AE81DE3}" sibTransId="{A3F4A43A-124B-4C75-A6FF-43C46F5B20CB}"/>
    <dgm:cxn modelId="{CF88E58B-C1A9-4E68-9A8E-A5FB3E7F3EE4}" type="presOf" srcId="{F3A938C1-D6C2-4460-9DDD-69BE1184EC78}" destId="{21535387-E183-45DA-B6ED-D49F62595B8D}" srcOrd="0" destOrd="0" presId="urn:microsoft.com/office/officeart/2005/8/layout/radial3"/>
    <dgm:cxn modelId="{27B06394-771D-4B90-B9A0-5A115D788F79}" srcId="{8FDA6180-77D7-4439-BF71-EC05B951398A}" destId="{B8D34814-BB21-4ECB-8072-93A613579512}" srcOrd="3" destOrd="0" parTransId="{D6E032EE-A6E5-4713-A576-6A576CF91D56}" sibTransId="{681A6C50-8B3A-4D0F-AD1B-9BDF2BAC21FB}"/>
    <dgm:cxn modelId="{047A4A9D-AB3B-4D96-B158-271CA3ADCEE2}" srcId="{8FDA6180-77D7-4439-BF71-EC05B951398A}" destId="{0BD17582-1671-4A2A-9674-36D0494CC4C7}" srcOrd="2" destOrd="0" parTransId="{9E00B84F-0A28-449A-925E-2AAE91D891A0}" sibTransId="{7FB8F8C9-894D-4DDE-A9AA-174A17262773}"/>
    <dgm:cxn modelId="{C69D149F-2A7E-4E59-8181-FAF632A69B3C}" type="presOf" srcId="{0BD17582-1671-4A2A-9674-36D0494CC4C7}" destId="{A631678A-C8DC-4BDB-BD2A-22B6F684AFF7}" srcOrd="0" destOrd="0" presId="urn:microsoft.com/office/officeart/2005/8/layout/radial3"/>
    <dgm:cxn modelId="{81A79C9F-FCF4-4B7D-A065-5F800B3992D2}" type="presOf" srcId="{6EBFC91D-9D04-46B7-8535-22F2C3EE1EB9}" destId="{5CE50FDA-077D-4ED4-ABDB-BC83BFE955AB}" srcOrd="0" destOrd="0" presId="urn:microsoft.com/office/officeart/2005/8/layout/radial3"/>
    <dgm:cxn modelId="{6FB459A5-9A9C-4843-9FAD-1EDD2348DACC}" srcId="{8FDA6180-77D7-4439-BF71-EC05B951398A}" destId="{DC6F76C1-D6D8-48BB-837C-2BB66A8E2D2E}" srcOrd="7" destOrd="0" parTransId="{B36A97C8-8870-4000-A795-7986600526D7}" sibTransId="{BEC92253-441B-43F4-BF38-6071E4524FD1}"/>
    <dgm:cxn modelId="{F1B32DA7-C58E-401F-BBFD-2484CEBA77DE}" type="presOf" srcId="{B1F821A4-1FDA-4987-A4BA-F16C74FD374A}" destId="{A6EA9100-C6E4-483B-ADCA-5FC5ACEA2898}" srcOrd="0" destOrd="0" presId="urn:microsoft.com/office/officeart/2005/8/layout/radial3"/>
    <dgm:cxn modelId="{DA7312BA-6045-4AA6-AEDD-C392501A44DC}" srcId="{F940A199-9D84-4902-BD4A-C35DE403B0AF}" destId="{7EF739ED-E392-43C2-ADF6-92C7E8F2948F}" srcOrd="1" destOrd="0" parTransId="{0B82BE21-CE7E-4E8B-B48F-2AC3A2798FE5}" sibTransId="{F6B9FC8F-5D57-4CAA-B2EE-0ED37A0D0619}"/>
    <dgm:cxn modelId="{15C955C0-6938-4D55-BE07-A9B84EF1629C}" type="presOf" srcId="{57C02AE8-CC6B-4334-9811-14F010775A68}" destId="{E62B1E70-C39C-4628-8DC8-44FC0628282F}" srcOrd="0" destOrd="0" presId="urn:microsoft.com/office/officeart/2005/8/layout/radial3"/>
    <dgm:cxn modelId="{37951FCE-C896-4A95-8EED-6514E496B2DE}" type="presOf" srcId="{B8D34814-BB21-4ECB-8072-93A613579512}" destId="{D2C142F5-4347-4AEF-BB6B-776325F1EFE9}" srcOrd="0" destOrd="0" presId="urn:microsoft.com/office/officeart/2005/8/layout/radial3"/>
    <dgm:cxn modelId="{60362FF6-5357-49CF-99DB-6B952A588D92}" srcId="{8FDA6180-77D7-4439-BF71-EC05B951398A}" destId="{AEE2FF80-90C3-48BE-A62D-6806DC4807BD}" srcOrd="0" destOrd="0" parTransId="{349BAEAB-AD8C-460C-8CC8-3D52E2271F48}" sibTransId="{4C5B91B0-B2FB-418A-A6C1-8EC36ADB9B83}"/>
    <dgm:cxn modelId="{60999AFD-BF64-4DF1-B89B-CDA95E74926B}" srcId="{8FDA6180-77D7-4439-BF71-EC05B951398A}" destId="{6F122151-A052-4931-B086-6C0F14B57AE4}" srcOrd="8" destOrd="0" parTransId="{3D9154F5-C39C-4B4C-9FF9-131C3A561232}" sibTransId="{EFCE90B0-6CFE-4535-A2D4-F199B666AF4A}"/>
    <dgm:cxn modelId="{AF8FAF7B-207B-4F06-A9C4-3ED003CB32E7}" type="presParOf" srcId="{2F5F6974-8EBC-423A-AE0D-A0A453D96C49}" destId="{310D3418-E7A4-4DB3-BCA9-CDFC7925E025}" srcOrd="0" destOrd="0" presId="urn:microsoft.com/office/officeart/2005/8/layout/radial3"/>
    <dgm:cxn modelId="{39D97716-9CC0-43E8-A798-3D3E52716C8C}" type="presParOf" srcId="{310D3418-E7A4-4DB3-BCA9-CDFC7925E025}" destId="{2090FE9B-077C-4B18-888E-47A493B6CF4F}" srcOrd="0" destOrd="0" presId="urn:microsoft.com/office/officeart/2005/8/layout/radial3"/>
    <dgm:cxn modelId="{D8C12FF3-161B-4A55-934E-222C74284CC1}" type="presParOf" srcId="{310D3418-E7A4-4DB3-BCA9-CDFC7925E025}" destId="{EAC10F74-11C3-4DD6-9C7F-EEFA6A2242BA}" srcOrd="1" destOrd="0" presId="urn:microsoft.com/office/officeart/2005/8/layout/radial3"/>
    <dgm:cxn modelId="{0431C4E2-816A-479B-8137-114C13BB587C}" type="presParOf" srcId="{310D3418-E7A4-4DB3-BCA9-CDFC7925E025}" destId="{A6EA9100-C6E4-483B-ADCA-5FC5ACEA2898}" srcOrd="2" destOrd="0" presId="urn:microsoft.com/office/officeart/2005/8/layout/radial3"/>
    <dgm:cxn modelId="{01247813-BE11-429D-AE77-35C28B942680}" type="presParOf" srcId="{310D3418-E7A4-4DB3-BCA9-CDFC7925E025}" destId="{A631678A-C8DC-4BDB-BD2A-22B6F684AFF7}" srcOrd="3" destOrd="0" presId="urn:microsoft.com/office/officeart/2005/8/layout/radial3"/>
    <dgm:cxn modelId="{4AD737C7-A2C8-4700-A4C0-EE6EFEBF8C2C}" type="presParOf" srcId="{310D3418-E7A4-4DB3-BCA9-CDFC7925E025}" destId="{D2C142F5-4347-4AEF-BB6B-776325F1EFE9}" srcOrd="4" destOrd="0" presId="urn:microsoft.com/office/officeart/2005/8/layout/radial3"/>
    <dgm:cxn modelId="{BB9BCFDC-57BE-4073-B834-C73E005B2E71}" type="presParOf" srcId="{310D3418-E7A4-4DB3-BCA9-CDFC7925E025}" destId="{BA95A6E7-2B8B-40A7-80BA-DAA9233AA745}" srcOrd="5" destOrd="0" presId="urn:microsoft.com/office/officeart/2005/8/layout/radial3"/>
    <dgm:cxn modelId="{1223F323-FF79-4F26-B186-E27D65246440}" type="presParOf" srcId="{310D3418-E7A4-4DB3-BCA9-CDFC7925E025}" destId="{E62B1E70-C39C-4628-8DC8-44FC0628282F}" srcOrd="6" destOrd="0" presId="urn:microsoft.com/office/officeart/2005/8/layout/radial3"/>
    <dgm:cxn modelId="{71EAF863-1DC4-4F17-89CB-857D23BE239D}" type="presParOf" srcId="{310D3418-E7A4-4DB3-BCA9-CDFC7925E025}" destId="{2358B9E6-F48D-4DB5-8C22-B790BBDF9D7A}" srcOrd="7" destOrd="0" presId="urn:microsoft.com/office/officeart/2005/8/layout/radial3"/>
    <dgm:cxn modelId="{FE87FCE8-F3A1-43C2-923F-5602ED32FF23}" type="presParOf" srcId="{310D3418-E7A4-4DB3-BCA9-CDFC7925E025}" destId="{1815CC37-B664-4C16-BA65-FEC2277AD066}" srcOrd="8" destOrd="0" presId="urn:microsoft.com/office/officeart/2005/8/layout/radial3"/>
    <dgm:cxn modelId="{F809B384-5119-487E-B760-282CC9D714AD}" type="presParOf" srcId="{310D3418-E7A4-4DB3-BCA9-CDFC7925E025}" destId="{9DBDB4DC-E7B6-4118-9470-7315E8FB1C4F}" srcOrd="9" destOrd="0" presId="urn:microsoft.com/office/officeart/2005/8/layout/radial3"/>
    <dgm:cxn modelId="{C6A6B751-A405-49AB-846C-114124A33C80}" type="presParOf" srcId="{310D3418-E7A4-4DB3-BCA9-CDFC7925E025}" destId="{F01C1C33-F757-4D32-9E26-977E77664B3D}" srcOrd="10" destOrd="0" presId="urn:microsoft.com/office/officeart/2005/8/layout/radial3"/>
    <dgm:cxn modelId="{8DD47C52-01A2-4A21-898B-1535C9AE44FB}" type="presParOf" srcId="{310D3418-E7A4-4DB3-BCA9-CDFC7925E025}" destId="{21535387-E183-45DA-B6ED-D49F62595B8D}" srcOrd="11" destOrd="0" presId="urn:microsoft.com/office/officeart/2005/8/layout/radial3"/>
    <dgm:cxn modelId="{FD86C599-236C-41D1-8290-812146C218D2}" type="presParOf" srcId="{310D3418-E7A4-4DB3-BCA9-CDFC7925E025}" destId="{5CE50FDA-077D-4ED4-ABDB-BC83BFE955AB}" srcOrd="1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0FE9B-077C-4B18-888E-47A493B6CF4F}">
      <dsp:nvSpPr>
        <dsp:cNvPr id="0" name=""/>
        <dsp:cNvSpPr/>
      </dsp:nvSpPr>
      <dsp:spPr>
        <a:xfrm>
          <a:off x="2764347" y="1397245"/>
          <a:ext cx="2666498" cy="266649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6500" kern="1200" dirty="0"/>
        </a:p>
      </dsp:txBody>
      <dsp:txXfrm>
        <a:off x="3154847" y="1787745"/>
        <a:ext cx="1885498" cy="1885498"/>
      </dsp:txXfrm>
    </dsp:sp>
    <dsp:sp modelId="{EAC10F74-11C3-4DD6-9C7F-EEFA6A2242BA}">
      <dsp:nvSpPr>
        <dsp:cNvPr id="0" name=""/>
        <dsp:cNvSpPr/>
      </dsp:nvSpPr>
      <dsp:spPr>
        <a:xfrm>
          <a:off x="3430972" y="1919"/>
          <a:ext cx="1333249" cy="1333249"/>
        </a:xfrm>
        <a:prstGeom prst="ellipse">
          <a:avLst/>
        </a:prstGeom>
        <a:solidFill>
          <a:schemeClr val="accent2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Januar</a:t>
          </a:r>
        </a:p>
      </dsp:txBody>
      <dsp:txXfrm>
        <a:off x="3626222" y="197169"/>
        <a:ext cx="942749" cy="942749"/>
      </dsp:txXfrm>
    </dsp:sp>
    <dsp:sp modelId="{A6EA9100-C6E4-483B-ADCA-5FC5ACEA2898}">
      <dsp:nvSpPr>
        <dsp:cNvPr id="0" name=""/>
        <dsp:cNvSpPr/>
      </dsp:nvSpPr>
      <dsp:spPr>
        <a:xfrm>
          <a:off x="4461947" y="278168"/>
          <a:ext cx="1333249" cy="1333249"/>
        </a:xfrm>
        <a:prstGeom prst="ellipse">
          <a:avLst/>
        </a:prstGeom>
        <a:solidFill>
          <a:schemeClr val="accent2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Februar</a:t>
          </a:r>
        </a:p>
      </dsp:txBody>
      <dsp:txXfrm>
        <a:off x="4657197" y="473418"/>
        <a:ext cx="942749" cy="942749"/>
      </dsp:txXfrm>
    </dsp:sp>
    <dsp:sp modelId="{A631678A-C8DC-4BDB-BD2A-22B6F684AFF7}">
      <dsp:nvSpPr>
        <dsp:cNvPr id="0" name=""/>
        <dsp:cNvSpPr/>
      </dsp:nvSpPr>
      <dsp:spPr>
        <a:xfrm>
          <a:off x="5161253" y="1045298"/>
          <a:ext cx="1333249" cy="1333249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Mars</a:t>
          </a:r>
        </a:p>
      </dsp:txBody>
      <dsp:txXfrm>
        <a:off x="5356503" y="1240548"/>
        <a:ext cx="942749" cy="942749"/>
      </dsp:txXfrm>
    </dsp:sp>
    <dsp:sp modelId="{D2C142F5-4347-4AEF-BB6B-776325F1EFE9}">
      <dsp:nvSpPr>
        <dsp:cNvPr id="0" name=""/>
        <dsp:cNvSpPr/>
      </dsp:nvSpPr>
      <dsp:spPr>
        <a:xfrm>
          <a:off x="5492923" y="2063869"/>
          <a:ext cx="1333249" cy="1333249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April</a:t>
          </a:r>
        </a:p>
      </dsp:txBody>
      <dsp:txXfrm>
        <a:off x="5688173" y="2259119"/>
        <a:ext cx="942749" cy="942749"/>
      </dsp:txXfrm>
    </dsp:sp>
    <dsp:sp modelId="{BA95A6E7-2B8B-40A7-80BA-DAA9233AA745}">
      <dsp:nvSpPr>
        <dsp:cNvPr id="0" name=""/>
        <dsp:cNvSpPr/>
      </dsp:nvSpPr>
      <dsp:spPr>
        <a:xfrm>
          <a:off x="5216674" y="3094845"/>
          <a:ext cx="1333249" cy="1333249"/>
        </a:xfrm>
        <a:prstGeom prst="ellipse">
          <a:avLst/>
        </a:prstGeom>
        <a:solidFill>
          <a:schemeClr val="accent5">
            <a:alpha val="50000"/>
            <a:hueOff val="-3063894"/>
            <a:satOff val="-4262"/>
            <a:lumOff val="-16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Mai</a:t>
          </a:r>
        </a:p>
      </dsp:txBody>
      <dsp:txXfrm>
        <a:off x="5411924" y="3290095"/>
        <a:ext cx="942749" cy="942749"/>
      </dsp:txXfrm>
    </dsp:sp>
    <dsp:sp modelId="{E62B1E70-C39C-4628-8DC8-44FC0628282F}">
      <dsp:nvSpPr>
        <dsp:cNvPr id="0" name=""/>
        <dsp:cNvSpPr/>
      </dsp:nvSpPr>
      <dsp:spPr>
        <a:xfrm>
          <a:off x="4461947" y="3849571"/>
          <a:ext cx="1333249" cy="1333249"/>
        </a:xfrm>
        <a:prstGeom prst="ellipse">
          <a:avLst/>
        </a:prstGeom>
        <a:solidFill>
          <a:schemeClr val="accent5">
            <a:alpha val="50000"/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Juni</a:t>
          </a:r>
        </a:p>
      </dsp:txBody>
      <dsp:txXfrm>
        <a:off x="4657197" y="4044821"/>
        <a:ext cx="942749" cy="942749"/>
      </dsp:txXfrm>
    </dsp:sp>
    <dsp:sp modelId="{2358B9E6-F48D-4DB5-8C22-B790BBDF9D7A}">
      <dsp:nvSpPr>
        <dsp:cNvPr id="0" name=""/>
        <dsp:cNvSpPr/>
      </dsp:nvSpPr>
      <dsp:spPr>
        <a:xfrm>
          <a:off x="3430972" y="4125820"/>
          <a:ext cx="1333249" cy="1333249"/>
        </a:xfrm>
        <a:prstGeom prst="ellipse">
          <a:avLst/>
        </a:prstGeom>
        <a:solidFill>
          <a:schemeClr val="accent5">
            <a:alpha val="50000"/>
            <a:hueOff val="-4289451"/>
            <a:satOff val="-5966"/>
            <a:lumOff val="-22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Juli</a:t>
          </a:r>
        </a:p>
      </dsp:txBody>
      <dsp:txXfrm>
        <a:off x="3626222" y="4321070"/>
        <a:ext cx="942749" cy="942749"/>
      </dsp:txXfrm>
    </dsp:sp>
    <dsp:sp modelId="{1815CC37-B664-4C16-BA65-FEC2277AD066}">
      <dsp:nvSpPr>
        <dsp:cNvPr id="0" name=""/>
        <dsp:cNvSpPr/>
      </dsp:nvSpPr>
      <dsp:spPr>
        <a:xfrm>
          <a:off x="2399996" y="3849571"/>
          <a:ext cx="1333249" cy="1333249"/>
        </a:xfrm>
        <a:prstGeom prst="ellipse">
          <a:avLst/>
        </a:prstGeom>
        <a:solidFill>
          <a:schemeClr val="accent5">
            <a:alpha val="50000"/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August</a:t>
          </a:r>
        </a:p>
      </dsp:txBody>
      <dsp:txXfrm>
        <a:off x="2595246" y="4044821"/>
        <a:ext cx="942749" cy="942749"/>
      </dsp:txXfrm>
    </dsp:sp>
    <dsp:sp modelId="{9DBDB4DC-E7B6-4118-9470-7315E8FB1C4F}">
      <dsp:nvSpPr>
        <dsp:cNvPr id="0" name=""/>
        <dsp:cNvSpPr/>
      </dsp:nvSpPr>
      <dsp:spPr>
        <a:xfrm>
          <a:off x="1707314" y="3078286"/>
          <a:ext cx="1333249" cy="1333249"/>
        </a:xfrm>
        <a:prstGeom prst="ellipse">
          <a:avLst/>
        </a:prstGeom>
        <a:solidFill>
          <a:schemeClr val="accent1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September</a:t>
          </a:r>
        </a:p>
      </dsp:txBody>
      <dsp:txXfrm>
        <a:off x="1902564" y="3273536"/>
        <a:ext cx="942749" cy="942749"/>
      </dsp:txXfrm>
    </dsp:sp>
    <dsp:sp modelId="{F01C1C33-F757-4D32-9E26-977E77664B3D}">
      <dsp:nvSpPr>
        <dsp:cNvPr id="0" name=""/>
        <dsp:cNvSpPr/>
      </dsp:nvSpPr>
      <dsp:spPr>
        <a:xfrm>
          <a:off x="1369021" y="2063869"/>
          <a:ext cx="1333249" cy="1333249"/>
        </a:xfrm>
        <a:prstGeom prst="ellipse">
          <a:avLst/>
        </a:prstGeom>
        <a:solidFill>
          <a:schemeClr val="accent1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Oktober</a:t>
          </a:r>
        </a:p>
      </dsp:txBody>
      <dsp:txXfrm>
        <a:off x="1564271" y="2259119"/>
        <a:ext cx="942749" cy="942749"/>
      </dsp:txXfrm>
    </dsp:sp>
    <dsp:sp modelId="{21535387-E183-45DA-B6ED-D49F62595B8D}">
      <dsp:nvSpPr>
        <dsp:cNvPr id="0" name=""/>
        <dsp:cNvSpPr/>
      </dsp:nvSpPr>
      <dsp:spPr>
        <a:xfrm>
          <a:off x="1645270" y="1032894"/>
          <a:ext cx="1333249" cy="1333249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November</a:t>
          </a:r>
        </a:p>
      </dsp:txBody>
      <dsp:txXfrm>
        <a:off x="1840520" y="1228144"/>
        <a:ext cx="942749" cy="942749"/>
      </dsp:txXfrm>
    </dsp:sp>
    <dsp:sp modelId="{5CE50FDA-077D-4ED4-ABDB-BC83BFE955AB}">
      <dsp:nvSpPr>
        <dsp:cNvPr id="0" name=""/>
        <dsp:cNvSpPr/>
      </dsp:nvSpPr>
      <dsp:spPr>
        <a:xfrm>
          <a:off x="2399996" y="278168"/>
          <a:ext cx="1333249" cy="1333249"/>
        </a:xfrm>
        <a:prstGeom prst="ellipse">
          <a:avLst/>
        </a:prstGeom>
        <a:solidFill>
          <a:schemeClr val="accent1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Desember</a:t>
          </a:r>
        </a:p>
      </dsp:txBody>
      <dsp:txXfrm>
        <a:off x="2595246" y="473418"/>
        <a:ext cx="942749" cy="942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12BC4-033F-4F32-AEB8-565481CF229D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FB76F-CA4C-45B7-9CE5-2CC27C6E70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7976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FB76F-CA4C-45B7-9CE5-2CC27C6E700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2490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346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777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663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307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318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514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6721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808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374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630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7FABA-E4EA-4B97-B2FA-2A43F6464C67}" type="datetimeFigureOut">
              <a:rPr lang="nb-NO" smtClean="0"/>
              <a:t>14.02.2023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988C-E6BD-44DF-85EF-8329A89AF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434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Rett linje 25"/>
          <p:cNvCxnSpPr>
            <a:cxnSpLocks/>
          </p:cNvCxnSpPr>
          <p:nvPr/>
        </p:nvCxnSpPr>
        <p:spPr>
          <a:xfrm flipH="1">
            <a:off x="6810619" y="1419019"/>
            <a:ext cx="2542062" cy="45118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34385471"/>
              </p:ext>
            </p:extLst>
          </p:nvPr>
        </p:nvGraphicFramePr>
        <p:xfrm>
          <a:off x="2363078" y="1701812"/>
          <a:ext cx="8195194" cy="5460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kstSylinder 7"/>
          <p:cNvSpPr txBox="1"/>
          <p:nvPr/>
        </p:nvSpPr>
        <p:spPr>
          <a:xfrm>
            <a:off x="9375394" y="1910055"/>
            <a:ext cx="331644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Pedagogisk rapport – spesialundervisning for de som skal ha ny sakkyndig vurdering.</a:t>
            </a:r>
          </a:p>
          <a:p>
            <a:r>
              <a:rPr lang="nb-NO" sz="1400" dirty="0"/>
              <a:t>Ansvarlig: Barnehagestyrer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9508799" y="6608290"/>
            <a:ext cx="3107548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Overføringssamtaler mellom barnehager og skolen. (Bruk momentlisten)</a:t>
            </a:r>
          </a:p>
          <a:p>
            <a:r>
              <a:rPr lang="nb-NO" sz="1400" dirty="0"/>
              <a:t>Ansvarlig: Skole ved rektor</a:t>
            </a:r>
          </a:p>
        </p:txBody>
      </p:sp>
      <p:sp>
        <p:nvSpPr>
          <p:cNvPr id="18" name="TekstSylinder 17"/>
          <p:cNvSpPr txBox="1"/>
          <p:nvPr/>
        </p:nvSpPr>
        <p:spPr>
          <a:xfrm>
            <a:off x="3566887" y="7443111"/>
            <a:ext cx="3243732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b-NO" sz="1400" dirty="0"/>
              <a:t>Barnehage- og Skolestart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b-NO" sz="1400" dirty="0"/>
              <a:t>Neste års skolestartere inviteres til forskjellige arrangementer på skolen i løpet av skoleåret</a:t>
            </a:r>
          </a:p>
          <a:p>
            <a:r>
              <a:rPr lang="nb-NO" sz="1400" dirty="0"/>
              <a:t>Ansvarlig: Skole ved rektor</a:t>
            </a:r>
          </a:p>
        </p:txBody>
      </p:sp>
      <p:sp>
        <p:nvSpPr>
          <p:cNvPr id="20" name="TekstSylinder 19"/>
          <p:cNvSpPr txBox="1"/>
          <p:nvPr/>
        </p:nvSpPr>
        <p:spPr>
          <a:xfrm>
            <a:off x="141259" y="5579745"/>
            <a:ext cx="3134256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Barnehagen innhenter skriftlig samtykke til overføring av informasjon fra foreldrene </a:t>
            </a:r>
          </a:p>
          <a:p>
            <a:r>
              <a:rPr lang="nb-NO" sz="1400" dirty="0"/>
              <a:t>Ansvarlig: Barnehage ved styrer</a:t>
            </a:r>
          </a:p>
        </p:txBody>
      </p:sp>
      <p:sp>
        <p:nvSpPr>
          <p:cNvPr id="21" name="TekstSylinder 20"/>
          <p:cNvSpPr txBox="1"/>
          <p:nvPr/>
        </p:nvSpPr>
        <p:spPr>
          <a:xfrm>
            <a:off x="148559" y="7658093"/>
            <a:ext cx="3196387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Arbeidsmøte  med erfaringsutveksling der pedagogiske ledere og kontaktlærere deltar (System og individuelt nivå)  Arbeidslunsjen inneholder bl.a. følgende tema: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b-NO" sz="1400" dirty="0"/>
              <a:t>Tilbakemelding på årets 1. klassinger.</a:t>
            </a:r>
          </a:p>
          <a:p>
            <a:r>
              <a:rPr lang="nb-NO" sz="1400" dirty="0"/>
              <a:t>Ansvarlig: Skole ved rektor</a:t>
            </a:r>
          </a:p>
        </p:txBody>
      </p:sp>
      <p:sp>
        <p:nvSpPr>
          <p:cNvPr id="22" name="TekstSylinder 21"/>
          <p:cNvSpPr txBox="1"/>
          <p:nvPr/>
        </p:nvSpPr>
        <p:spPr>
          <a:xfrm>
            <a:off x="9358226" y="669925"/>
            <a:ext cx="314232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Alle foreldre til neste års skolestartere får informasjon om  barnehagens samarbeid med skolen</a:t>
            </a:r>
          </a:p>
          <a:p>
            <a:r>
              <a:rPr lang="nb-NO" sz="1400" dirty="0"/>
              <a:t>Ansvarlig: Pedagogisk leder</a:t>
            </a:r>
          </a:p>
        </p:txBody>
      </p:sp>
      <p:cxnSp>
        <p:nvCxnSpPr>
          <p:cNvPr id="12" name="Rett linje 11"/>
          <p:cNvCxnSpPr>
            <a:cxnSpLocks/>
          </p:cNvCxnSpPr>
          <p:nvPr/>
        </p:nvCxnSpPr>
        <p:spPr>
          <a:xfrm flipH="1">
            <a:off x="8107680" y="1954291"/>
            <a:ext cx="1298164" cy="50078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>
            <a:cxnSpLocks/>
          </p:cNvCxnSpPr>
          <p:nvPr/>
        </p:nvCxnSpPr>
        <p:spPr>
          <a:xfrm flipH="1">
            <a:off x="4429210" y="6691810"/>
            <a:ext cx="803514" cy="8205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linje 22"/>
          <p:cNvCxnSpPr>
            <a:cxnSpLocks/>
          </p:cNvCxnSpPr>
          <p:nvPr/>
        </p:nvCxnSpPr>
        <p:spPr>
          <a:xfrm flipH="1" flipV="1">
            <a:off x="3268214" y="2088804"/>
            <a:ext cx="1559659" cy="33504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linje 23"/>
          <p:cNvCxnSpPr>
            <a:cxnSpLocks/>
          </p:cNvCxnSpPr>
          <p:nvPr/>
        </p:nvCxnSpPr>
        <p:spPr>
          <a:xfrm flipH="1">
            <a:off x="3268214" y="4565481"/>
            <a:ext cx="463798" cy="13057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Sylinder 29"/>
          <p:cNvSpPr txBox="1"/>
          <p:nvPr/>
        </p:nvSpPr>
        <p:spPr>
          <a:xfrm>
            <a:off x="5604681" y="3603796"/>
            <a:ext cx="184731" cy="418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31" name="TekstSylinder 30"/>
          <p:cNvSpPr txBox="1"/>
          <p:nvPr/>
        </p:nvSpPr>
        <p:spPr>
          <a:xfrm>
            <a:off x="6135321" y="8348410"/>
            <a:ext cx="6434720" cy="5847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600" b="1" dirty="0"/>
              <a:t>Det er utarbeidet egen plan for innhold i barnehagen siste året før skolestart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9A4769E2-5284-493F-B648-4B0A55EF7CB3}"/>
              </a:ext>
            </a:extLst>
          </p:cNvPr>
          <p:cNvSpPr txBox="1"/>
          <p:nvPr/>
        </p:nvSpPr>
        <p:spPr>
          <a:xfrm>
            <a:off x="9405844" y="4177985"/>
            <a:ext cx="325554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Foreldremøte i barnehage. Rektor deltar.</a:t>
            </a:r>
          </a:p>
          <a:p>
            <a:r>
              <a:rPr lang="nb-NO" sz="1400" dirty="0"/>
              <a:t>Ansvarlig: Barnehagestyrer</a:t>
            </a:r>
          </a:p>
        </p:txBody>
      </p:sp>
      <p:cxnSp>
        <p:nvCxnSpPr>
          <p:cNvPr id="15" name="Rett linje 14">
            <a:extLst>
              <a:ext uri="{FF2B5EF4-FFF2-40B4-BE49-F238E27FC236}">
                <a16:creationId xmlns:a16="http://schemas.microsoft.com/office/drawing/2014/main" id="{C3E8BEFB-3194-4FF7-B47E-A0E13F7101BE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8107680" y="6486743"/>
            <a:ext cx="1401119" cy="5986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Sylinder 1">
            <a:extLst>
              <a:ext uri="{FF2B5EF4-FFF2-40B4-BE49-F238E27FC236}">
                <a16:creationId xmlns:a16="http://schemas.microsoft.com/office/drawing/2014/main" id="{BA38A252-DC43-4AB5-9334-9D8649DE102E}"/>
              </a:ext>
            </a:extLst>
          </p:cNvPr>
          <p:cNvSpPr txBox="1"/>
          <p:nvPr/>
        </p:nvSpPr>
        <p:spPr>
          <a:xfrm>
            <a:off x="122021" y="6753928"/>
            <a:ext cx="320397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Hospitering i barnehage og skole for de pedagogiske ledere og kontaktlærere.</a:t>
            </a:r>
          </a:p>
          <a:p>
            <a:r>
              <a:rPr lang="nb-NO" sz="1400" dirty="0"/>
              <a:t>Ansvarlig: Rektorer og barnehagestyrer</a:t>
            </a: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CEFA60C6-4513-4AAA-95BB-52F41F3F5B4A}"/>
              </a:ext>
            </a:extLst>
          </p:cNvPr>
          <p:cNvSpPr txBox="1"/>
          <p:nvPr/>
        </p:nvSpPr>
        <p:spPr>
          <a:xfrm>
            <a:off x="148558" y="4376488"/>
            <a:ext cx="3072315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Administrativ møte mellom barnehage og PPT vedr barn med behov for særlig hjelp (inkl. ny / revidert sakkyndig vurdering).</a:t>
            </a:r>
          </a:p>
          <a:p>
            <a:r>
              <a:rPr lang="nb-NO" sz="1400" dirty="0"/>
              <a:t>Ansvar: barnehage ved styrer</a:t>
            </a: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469F665-4CFB-4FBC-A87D-A8D725C38E71}"/>
              </a:ext>
            </a:extLst>
          </p:cNvPr>
          <p:cNvCxnSpPr>
            <a:cxnSpLocks/>
          </p:cNvCxnSpPr>
          <p:nvPr/>
        </p:nvCxnSpPr>
        <p:spPr>
          <a:xfrm>
            <a:off x="3268214" y="3756965"/>
            <a:ext cx="659165" cy="19648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1" name="Grafikk 10">
            <a:extLst>
              <a:ext uri="{FF2B5EF4-FFF2-40B4-BE49-F238E27FC236}">
                <a16:creationId xmlns:a16="http://schemas.microsoft.com/office/drawing/2014/main" id="{B6DEFB72-794F-4A7A-91B5-E253A53E27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31975" y="3934947"/>
            <a:ext cx="2057400" cy="790575"/>
          </a:xfrm>
          <a:prstGeom prst="rect">
            <a:avLst/>
          </a:prstGeom>
        </p:spPr>
      </p:pic>
      <p:cxnSp>
        <p:nvCxnSpPr>
          <p:cNvPr id="33" name="Rett linje 32">
            <a:extLst>
              <a:ext uri="{FF2B5EF4-FFF2-40B4-BE49-F238E27FC236}">
                <a16:creationId xmlns:a16="http://schemas.microsoft.com/office/drawing/2014/main" id="{0F94FBFD-8399-4ECC-88B4-7DC84827CDBB}"/>
              </a:ext>
            </a:extLst>
          </p:cNvPr>
          <p:cNvCxnSpPr>
            <a:cxnSpLocks/>
          </p:cNvCxnSpPr>
          <p:nvPr/>
        </p:nvCxnSpPr>
        <p:spPr>
          <a:xfrm>
            <a:off x="8828069" y="3500270"/>
            <a:ext cx="680730" cy="7107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>
            <a:extLst>
              <a:ext uri="{FF2B5EF4-FFF2-40B4-BE49-F238E27FC236}">
                <a16:creationId xmlns:a16="http://schemas.microsoft.com/office/drawing/2014/main" id="{511B3E8D-D76F-4175-BFB0-8092883A33F4}"/>
              </a:ext>
            </a:extLst>
          </p:cNvPr>
          <p:cNvCxnSpPr>
            <a:cxnSpLocks/>
          </p:cNvCxnSpPr>
          <p:nvPr/>
        </p:nvCxnSpPr>
        <p:spPr>
          <a:xfrm flipH="1">
            <a:off x="3375081" y="4900120"/>
            <a:ext cx="616448" cy="24635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2F8F45CA-3FB4-4C99-8DA9-CB76F713960D}"/>
              </a:ext>
            </a:extLst>
          </p:cNvPr>
          <p:cNvSpPr txBox="1"/>
          <p:nvPr/>
        </p:nvSpPr>
        <p:spPr>
          <a:xfrm>
            <a:off x="151165" y="1354515"/>
            <a:ext cx="3119654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Arbeidsmøte med erfaringsutveksling der pedagogiske ledere og kontaktlærere deltar  Arbeidslunsjen inneholder bl.a. følgende tema: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/>
              <a:t>Tidsplan for kretsvis årshjul</a:t>
            </a:r>
          </a:p>
          <a:p>
            <a:r>
              <a:rPr lang="nb-NO" sz="1400" dirty="0"/>
              <a:t>Ansvarlig: Barnehage ved styrer / </a:t>
            </a:r>
            <a:r>
              <a:rPr lang="nb-NO" sz="1400" dirty="0" err="1"/>
              <a:t>avd.ledere</a:t>
            </a:r>
            <a:endParaRPr lang="nb-NO" sz="1400" dirty="0"/>
          </a:p>
        </p:txBody>
      </p:sp>
      <p:cxnSp>
        <p:nvCxnSpPr>
          <p:cNvPr id="39" name="Rett linje 38">
            <a:extLst>
              <a:ext uri="{FF2B5EF4-FFF2-40B4-BE49-F238E27FC236}">
                <a16:creationId xmlns:a16="http://schemas.microsoft.com/office/drawing/2014/main" id="{99A39710-7D41-4248-AA77-185EAF97BA75}"/>
              </a:ext>
            </a:extLst>
          </p:cNvPr>
          <p:cNvCxnSpPr>
            <a:cxnSpLocks/>
          </p:cNvCxnSpPr>
          <p:nvPr/>
        </p:nvCxnSpPr>
        <p:spPr>
          <a:xfrm flipH="1">
            <a:off x="3344947" y="4784571"/>
            <a:ext cx="582432" cy="10376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Sylinder 27"/>
          <p:cNvSpPr txBox="1"/>
          <p:nvPr/>
        </p:nvSpPr>
        <p:spPr>
          <a:xfrm>
            <a:off x="3973533" y="563623"/>
            <a:ext cx="4811291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2800" b="1" dirty="0"/>
              <a:t>Rutiner for overgang</a:t>
            </a:r>
            <a:br>
              <a:rPr lang="nb-NO" sz="2800" b="1" dirty="0"/>
            </a:br>
            <a:r>
              <a:rPr lang="nb-NO" sz="2800" b="1" dirty="0"/>
              <a:t>mellom barnehage og skole</a:t>
            </a:r>
          </a:p>
        </p:txBody>
      </p:sp>
      <p:sp>
        <p:nvSpPr>
          <p:cNvPr id="44" name="TekstSylinder 43">
            <a:extLst>
              <a:ext uri="{FF2B5EF4-FFF2-40B4-BE49-F238E27FC236}">
                <a16:creationId xmlns:a16="http://schemas.microsoft.com/office/drawing/2014/main" id="{4BD570F0-9C70-BAB5-E539-F8590C24BE0D}"/>
              </a:ext>
            </a:extLst>
          </p:cNvPr>
          <p:cNvSpPr txBox="1"/>
          <p:nvPr/>
        </p:nvSpPr>
        <p:spPr>
          <a:xfrm>
            <a:off x="9369151" y="2949914"/>
            <a:ext cx="3247196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Overføringssamtaler mellom foresatte, PPT, barnehage og skole ved ekstraordinære behov kommende skoleår.</a:t>
            </a:r>
          </a:p>
          <a:p>
            <a:r>
              <a:rPr lang="nb-NO" sz="1400" dirty="0"/>
              <a:t>Ansvarlig: Barnehagestyrer</a:t>
            </a:r>
          </a:p>
        </p:txBody>
      </p:sp>
      <p:cxnSp>
        <p:nvCxnSpPr>
          <p:cNvPr id="45" name="Rett linje 44">
            <a:extLst>
              <a:ext uri="{FF2B5EF4-FFF2-40B4-BE49-F238E27FC236}">
                <a16:creationId xmlns:a16="http://schemas.microsoft.com/office/drawing/2014/main" id="{22E10C55-B295-A65F-DFB5-5AC3CD030CDF}"/>
              </a:ext>
            </a:extLst>
          </p:cNvPr>
          <p:cNvCxnSpPr>
            <a:cxnSpLocks/>
          </p:cNvCxnSpPr>
          <p:nvPr/>
        </p:nvCxnSpPr>
        <p:spPr>
          <a:xfrm flipH="1" flipV="1">
            <a:off x="8107680" y="2514695"/>
            <a:ext cx="1331545" cy="35743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Sylinder 48">
            <a:extLst>
              <a:ext uri="{FF2B5EF4-FFF2-40B4-BE49-F238E27FC236}">
                <a16:creationId xmlns:a16="http://schemas.microsoft.com/office/drawing/2014/main" id="{ED5EF26C-00F2-3715-FD0A-4082A367015A}"/>
              </a:ext>
            </a:extLst>
          </p:cNvPr>
          <p:cNvSpPr txBox="1"/>
          <p:nvPr/>
        </p:nvSpPr>
        <p:spPr>
          <a:xfrm>
            <a:off x="9423055" y="4925104"/>
            <a:ext cx="3247196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Foreldremøte. Brev med info om skolen sendes med innkallingen. Sendes også til barnehagene</a:t>
            </a:r>
          </a:p>
          <a:p>
            <a:r>
              <a:rPr lang="nb-NO" sz="1400" dirty="0"/>
              <a:t>Ansvarlig: Skole ved rektor</a:t>
            </a:r>
          </a:p>
        </p:txBody>
      </p:sp>
      <p:cxnSp>
        <p:nvCxnSpPr>
          <p:cNvPr id="50" name="Rett linje 49">
            <a:extLst>
              <a:ext uri="{FF2B5EF4-FFF2-40B4-BE49-F238E27FC236}">
                <a16:creationId xmlns:a16="http://schemas.microsoft.com/office/drawing/2014/main" id="{674F5296-593F-2048-0592-CD94829F4F8F}"/>
              </a:ext>
            </a:extLst>
          </p:cNvPr>
          <p:cNvCxnSpPr>
            <a:cxnSpLocks/>
            <a:endCxn id="49" idx="1"/>
          </p:cNvCxnSpPr>
          <p:nvPr/>
        </p:nvCxnSpPr>
        <p:spPr>
          <a:xfrm flipV="1">
            <a:off x="8892540" y="5402158"/>
            <a:ext cx="530515" cy="822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tt linje 61">
            <a:extLst>
              <a:ext uri="{FF2B5EF4-FFF2-40B4-BE49-F238E27FC236}">
                <a16:creationId xmlns:a16="http://schemas.microsoft.com/office/drawing/2014/main" id="{D38C6C7E-1326-0374-6A3C-B8C7F96AA7E4}"/>
              </a:ext>
            </a:extLst>
          </p:cNvPr>
          <p:cNvCxnSpPr>
            <a:cxnSpLocks/>
          </p:cNvCxnSpPr>
          <p:nvPr/>
        </p:nvCxnSpPr>
        <p:spPr>
          <a:xfrm flipH="1">
            <a:off x="6965650" y="1980772"/>
            <a:ext cx="5999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ktangel 16">
            <a:extLst>
              <a:ext uri="{FF2B5EF4-FFF2-40B4-BE49-F238E27FC236}">
                <a16:creationId xmlns:a16="http://schemas.microsoft.com/office/drawing/2014/main" id="{7FB7C21B-EBD3-4D78-9B15-23EFEB22C62C}"/>
              </a:ext>
            </a:extLst>
          </p:cNvPr>
          <p:cNvSpPr/>
          <p:nvPr/>
        </p:nvSpPr>
        <p:spPr>
          <a:xfrm>
            <a:off x="193005" y="3190879"/>
            <a:ext cx="3027869" cy="10201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10753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10753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Samarbeidsmøte vedr. barn med særskilte behov i forhold til skolestart. Foresatte,  barnehage og PPT deltar.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10753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Ansvar: Barnehage ved styrer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907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AEB3123384BD46B2DBC5CC14D933C6" ma:contentTypeVersion="2" ma:contentTypeDescription="Opprett et nytt dokument." ma:contentTypeScope="" ma:versionID="871272d5e07356d8b52f9eff45bad582">
  <xsd:schema xmlns:xsd="http://www.w3.org/2001/XMLSchema" xmlns:xs="http://www.w3.org/2001/XMLSchema" xmlns:p="http://schemas.microsoft.com/office/2006/metadata/properties" xmlns:ns2="47d54586-bd88-4b6a-b382-d02882d80c29" targetNamespace="http://schemas.microsoft.com/office/2006/metadata/properties" ma:root="true" ma:fieldsID="ee628bca14dc138d06cd7d32069855ac" ns2:_="">
    <xsd:import namespace="47d54586-bd88-4b6a-b382-d02882d80c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54586-bd88-4b6a-b382-d02882d80c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4BD179-8EE2-4BB4-B60D-7D85A560B9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d54586-bd88-4b6a-b382-d02882d80c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B67BEF-3080-4BD6-9081-8774FECAFC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F74DF7-3B93-464D-B6D8-DC9E3EA1A180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7d54586-bd88-4b6a-b382-d02882d80c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1903</TotalTime>
  <Words>302</Words>
  <Application>Microsoft Office PowerPoint</Application>
  <PresentationFormat>A3 (297 x 420 mm)</PresentationFormat>
  <Paragraphs>45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PowerPoint-presentasjon</vt:lpstr>
    </vt:vector>
  </TitlesOfParts>
  <Company>Høgskolen i Sør-Trøndelag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privat</dc:creator>
  <cp:lastModifiedBy>Arnfinn Hamnes</cp:lastModifiedBy>
  <cp:revision>43</cp:revision>
  <dcterms:created xsi:type="dcterms:W3CDTF">2016-08-28T17:58:10Z</dcterms:created>
  <dcterms:modified xsi:type="dcterms:W3CDTF">2023-02-14T10:01:13Z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0x010100F3AEB3123384BD46B2DBC5CC14D933C6</vt:lpwstr>
  </property>
</Properties>
</file>